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tosz Świtała" initials="BŚ" lastIdx="24" clrIdx="0"/>
  <p:cmAuthor id="1" name="SUD" initials="S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52" autoAdjust="0"/>
    <p:restoredTop sz="97449" autoAdjust="0"/>
  </p:normalViewPr>
  <p:slideViewPr>
    <p:cSldViewPr snapToGrid="0">
      <p:cViewPr varScale="1">
        <p:scale>
          <a:sx n="82" d="100"/>
          <a:sy n="82" d="100"/>
        </p:scale>
        <p:origin x="413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3" d="100"/>
          <a:sy n="123" d="100"/>
        </p:scale>
        <p:origin x="112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49B6C55E-C677-4956-8C7E-76E3F7B304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B4526DF-593D-4990-BDE9-D2B80DD063A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2B214-33A1-4847-AD8E-502AB5FD0080}" type="datetimeFigureOut">
              <a:rPr lang="pl-PL" smtClean="0"/>
              <a:t>02.02.2022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D33BC4B-BCBE-4443-AB7E-BDE1FE35C6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AADA879-C9B4-4138-B489-05EA1E05E7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88746-C88E-42FE-BE81-AC551C0329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29720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68A7B2-7316-4F90-ACC4-95CC7C748202}" type="datetimeFigureOut">
              <a:rPr lang="pl-PL" smtClean="0"/>
              <a:t>02.02.2022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DC1601-C2A8-42FE-8231-D72C0E48B0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7671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48A5EE-490B-4977-A885-6041BFBE16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EBA984D-2643-4346-820F-71679F5920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58FF9BA-1328-40FE-A434-14D163F2F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7115-9247-4425-8C2A-B26F358D4124}" type="datetimeFigureOut">
              <a:rPr lang="pl-PL" smtClean="0"/>
              <a:t>02.02.2022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23A7E0E-F897-4814-B5D3-523960C65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5311CC6-00AE-4AE8-8E97-D8A311666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A5FA-0BB8-46B5-8070-01B1901877B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4553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E5B6FD-CF3A-4CE4-A039-68FFD1272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93"/>
            <a:ext cx="6870700" cy="1325563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43027A-AE9C-455A-AD7D-955DB634F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67165B4-12A3-4B64-A72E-35320E4C6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7115-9247-4425-8C2A-B26F358D4124}" type="datetimeFigureOut">
              <a:rPr lang="pl-PL" smtClean="0"/>
              <a:t>02.02.2022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6063DE-B223-4FD8-8F49-A537A9189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76C3D27-5561-442C-88E9-1683A0ECF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A5FA-0BB8-46B5-8070-01B1901877BB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7B6A96F-E1A3-4C6C-8F56-7642865068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61202"/>
            <a:ext cx="12192000" cy="170688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FEF385F8-2128-4E96-A80D-E717058959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4390" y="424339"/>
            <a:ext cx="2547260" cy="59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3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 - in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E5B6FD-CF3A-4CE4-A039-68FFD1272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93"/>
            <a:ext cx="6591300" cy="1325563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43027A-AE9C-455A-AD7D-955DB634F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67165B4-12A3-4B64-A72E-35320E4C6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7115-9247-4425-8C2A-B26F358D4124}" type="datetimeFigureOut">
              <a:rPr lang="pl-PL" smtClean="0"/>
              <a:t>02.02.2022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6063DE-B223-4FD8-8F49-A537A9189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76C3D27-5561-442C-88E9-1683A0ECF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A5FA-0BB8-46B5-8070-01B1901877BB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7B6A96F-E1A3-4C6C-8F56-7642865068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61202"/>
            <a:ext cx="12192000" cy="17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00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 - stref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E5B6FD-CF3A-4CE4-A039-68FFD1272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93"/>
            <a:ext cx="6870700" cy="1325563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43027A-AE9C-455A-AD7D-955DB634F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67165B4-12A3-4B64-A72E-35320E4C6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7115-9247-4425-8C2A-B26F358D4124}" type="datetimeFigureOut">
              <a:rPr lang="pl-PL" smtClean="0"/>
              <a:t>02.02.2022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6063DE-B223-4FD8-8F49-A537A9189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76C3D27-5561-442C-88E9-1683A0ECF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A5FA-0BB8-46B5-8070-01B1901877BB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7B6A96F-E1A3-4C6C-8F56-7642865068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61202"/>
            <a:ext cx="12192000" cy="17068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C2BC47F9-426B-4B59-8AC2-E117E77B42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6278" y="383940"/>
            <a:ext cx="1870171" cy="650908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E92C16FD-80A5-437A-8015-B3B611ED96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1100" y="383940"/>
            <a:ext cx="1871160" cy="65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69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4106A5-616C-4211-9A9B-C6EB73D68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ABBF275-0D13-48A3-9659-5D86A9E8C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9265923-5A1F-495E-A7AC-022853AC9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7115-9247-4425-8C2A-B26F358D4124}" type="datetimeFigureOut">
              <a:rPr lang="pl-PL" smtClean="0"/>
              <a:t>02.02.2022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9E33CDB-8383-4335-B260-406486FEF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6EB8544-9FEB-4E8B-AC21-4C64AEEFE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A5FA-0BB8-46B5-8070-01B1901877B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6394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67055-1A58-4B4D-91A1-C9F40786B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0F0FC4-701C-4743-8D76-4B60BFB127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2DF4BD3-5FBB-4B77-AD5E-AE1695D85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FDD5E14-3A2A-44FC-8810-26235B560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7115-9247-4425-8C2A-B26F358D4124}" type="datetimeFigureOut">
              <a:rPr lang="pl-PL" smtClean="0"/>
              <a:t>02.02.2022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40E24E1-C5F4-4643-B46A-8570A3EF9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420057A-51F4-43AF-AD39-507F35E1C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A5FA-0BB8-46B5-8070-01B1901877B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7981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213D1A-8CD9-4CE7-9826-95ED6EF77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D1C3488-B9C3-4FC5-A749-B98C1DBDA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A611552-BBDD-4876-81A4-83C00D189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432154F-9F98-45C2-8252-FA612F4BA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83F5074-A311-42E2-986A-E353E0C138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4DD10A48-C77B-4AC3-9448-F5903365A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7115-9247-4425-8C2A-B26F358D4124}" type="datetimeFigureOut">
              <a:rPr lang="pl-PL" smtClean="0"/>
              <a:t>02.02.2022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B8B58023-D691-4307-AFC4-EB0F28ECB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CD766616-6502-4EB3-B6E6-27F62C21A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A5FA-0BB8-46B5-8070-01B1901877B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4367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B99EB1-4C85-47AD-AD0B-B668B242D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637760C-C3B0-4968-9C48-5A0BFE6E4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7115-9247-4425-8C2A-B26F358D4124}" type="datetimeFigureOut">
              <a:rPr lang="pl-PL" smtClean="0"/>
              <a:t>02.02.2022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FB7E9CD-3D46-4362-B3C7-F73D016B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A377090-8CCD-46D9-9A45-90E3B2817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A5FA-0BB8-46B5-8070-01B1901877B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89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B511FDE-14F0-4227-B099-79B4EF8F1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7115-9247-4425-8C2A-B26F358D4124}" type="datetimeFigureOut">
              <a:rPr lang="pl-PL" smtClean="0"/>
              <a:t>02.02.2022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2283A37-0747-41C1-AC22-07FE90A81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24E37EC-A1FD-49C9-A910-59183B77D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A5FA-0BB8-46B5-8070-01B1901877B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2809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D09F52-3CBA-4A8C-A5AF-D7EC6FF5C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5E7AE2F-53C5-4C67-974E-3E9A86208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B8BC2F1-0162-49B3-B645-AA25B230FB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9DA3A41-9173-4197-848A-E652CFE9B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7115-9247-4425-8C2A-B26F358D4124}" type="datetimeFigureOut">
              <a:rPr lang="pl-PL" smtClean="0"/>
              <a:t>02.02.2022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7A0D1D8-46FD-426B-ABCE-0928DA97B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174DA4D-62D7-4DEB-8B7C-A2164BF95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A5FA-0BB8-46B5-8070-01B1901877B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8586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7F49AD-5D49-4DAA-ACB8-151C521EE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67AD8B8F-FFA0-46F4-98B0-6CD8008D40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3405A46-1B60-4250-B038-52909873A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C47919F-1381-4F56-963F-150A77651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7115-9247-4425-8C2A-B26F358D4124}" type="datetimeFigureOut">
              <a:rPr lang="pl-PL" smtClean="0"/>
              <a:t>02.02.2022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8DCC271-67EA-44F3-A7C6-D31FC8910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FE4D073-1C7B-4126-AFF0-4B89EB485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A5FA-0BB8-46B5-8070-01B1901877B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5844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B5D4B0-119F-498B-BAEF-3B6C8EC06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471F50A-5E95-4341-A306-EED0B9DEBC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049E56A-EAA2-4097-8C8A-593EEC938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7115-9247-4425-8C2A-B26F358D4124}" type="datetimeFigureOut">
              <a:rPr lang="pl-PL" smtClean="0"/>
              <a:t>02.02.2022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7538F35-B864-478B-8827-FE1904A90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17C1A68-618B-4D9E-85C5-F6902673D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A5FA-0BB8-46B5-8070-01B1901877B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7294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A3E1C25-68E9-48F9-928A-45EA9C64BE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7514173-683A-4A10-BBFF-035700B6B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46DC195-E467-4F33-8DE2-994054B7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7115-9247-4425-8C2A-B26F358D4124}" type="datetimeFigureOut">
              <a:rPr lang="pl-PL" smtClean="0"/>
              <a:t>02.02.2022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9F1DE64-566F-4071-AB82-38777B243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EBAFEF9-7BC4-4240-8603-06BCF7462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A5FA-0BB8-46B5-8070-01B1901877B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410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1CA299A-B733-4790-9A9A-98CE234FF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7CDF9E7-9FBC-440C-936E-973456F15A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A007526-6BF6-46A6-89A2-22EC944AA1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D7115-9247-4425-8C2A-B26F358D4124}" type="datetimeFigureOut">
              <a:rPr lang="pl-PL" smtClean="0"/>
              <a:t>02.02.2022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A73EA01-B339-47F3-872A-559D139048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C26DFBE-85A6-4D16-AD12-4D50BB7C6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EA5FA-0BB8-46B5-8070-01B1901877B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4277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9A1F03-7D90-4475-8015-3315DFEED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2436" y="262553"/>
            <a:ext cx="3240278" cy="848085"/>
          </a:xfrm>
        </p:spPr>
        <p:txBody>
          <a:bodyPr>
            <a:normAutofit fontScale="90000"/>
          </a:bodyPr>
          <a:lstStyle/>
          <a:p>
            <a:r>
              <a:rPr lang="pl-PL" sz="2800" b="1" dirty="0"/>
              <a:t>OFERTA INWESTYCYJNA</a:t>
            </a:r>
          </a:p>
        </p:txBody>
      </p:sp>
      <p:graphicFrame>
        <p:nvGraphicFramePr>
          <p:cNvPr id="3" name="Tabela 4">
            <a:extLst>
              <a:ext uri="{FF2B5EF4-FFF2-40B4-BE49-F238E27FC236}">
                <a16:creationId xmlns:a16="http://schemas.microsoft.com/office/drawing/2014/main" id="{B9CE0313-9CDD-48D3-9C10-35BAFEDF7D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7540294"/>
              </p:ext>
            </p:extLst>
          </p:nvPr>
        </p:nvGraphicFramePr>
        <p:xfrm>
          <a:off x="352271" y="1775450"/>
          <a:ext cx="7420129" cy="4399280"/>
        </p:xfrm>
        <a:graphic>
          <a:graphicData uri="http://schemas.openxmlformats.org/drawingml/2006/table">
            <a:tbl>
              <a:tblPr firstCol="1">
                <a:tableStyleId>{125E5076-3810-47DD-B79F-674D7AD40C01}</a:tableStyleId>
              </a:tblPr>
              <a:tblGrid>
                <a:gridCol w="3610129">
                  <a:extLst>
                    <a:ext uri="{9D8B030D-6E8A-4147-A177-3AD203B41FA5}">
                      <a16:colId xmlns:a16="http://schemas.microsoft.com/office/drawing/2014/main" val="96248072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38903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400" dirty="0"/>
                        <a:t>Gmina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400" dirty="0"/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675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Powiat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400" dirty="0"/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57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/>
                        <a:t>Województwo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400" dirty="0"/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1549720"/>
                  </a:ext>
                </a:extLst>
              </a:tr>
              <a:tr h="384407">
                <a:tc gridSpan="2">
                  <a:txBody>
                    <a:bodyPr/>
                    <a:lstStyle/>
                    <a:p>
                      <a:pPr algn="l"/>
                      <a:r>
                        <a:rPr lang="pl-PL" sz="1400" dirty="0"/>
                        <a:t>Dostępne tereny inwestycyjne</a:t>
                      </a:r>
                    </a:p>
                    <a:p>
                      <a:pPr algn="l"/>
                      <a:r>
                        <a:rPr lang="pl-PL" sz="1400" b="0" dirty="0"/>
                        <a:t>[przeznaczenie / łączna powierzchnia w ha]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86230"/>
                  </a:ext>
                </a:extLst>
              </a:tr>
              <a:tr h="636814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pl-PL" sz="1400" dirty="0"/>
                        <a:t>Przemysł /usługi 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pl-PL" sz="1400" dirty="0"/>
                        <a:t>Turystyka / rekreacja 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pl-PL" sz="1400" dirty="0"/>
                        <a:t>Inne (podać jakie)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pl-PL" sz="1400" dirty="0"/>
                        <a:t>………… ha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pl-PL" sz="1400" dirty="0"/>
                        <a:t>………….ha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pl-PL" sz="1400" dirty="0"/>
                        <a:t>………….ha </a:t>
                      </a:r>
                      <a:endParaRPr lang="pl-PL" sz="1100" dirty="0"/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584820"/>
                  </a:ext>
                </a:extLst>
              </a:tr>
              <a:tr h="287614">
                <a:tc>
                  <a:txBody>
                    <a:bodyPr/>
                    <a:lstStyle/>
                    <a:p>
                      <a:r>
                        <a:rPr lang="pl-PL" sz="1400"/>
                        <a:t>Zachęty inwestycyjne:</a:t>
                      </a:r>
                      <a:endParaRPr lang="pl-PL" sz="1400" dirty="0"/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i="1" dirty="0"/>
                        <a:t>Proszę podać jakie (np. zwolnienie z podatku od nieruchomości)</a:t>
                      </a:r>
                      <a:endParaRPr lang="pl-PL" sz="1400" dirty="0"/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727702"/>
                  </a:ext>
                </a:extLst>
              </a:tr>
              <a:tr h="287614">
                <a:tc>
                  <a:txBody>
                    <a:bodyPr/>
                    <a:lstStyle/>
                    <a:p>
                      <a:r>
                        <a:rPr lang="pl-PL" sz="1400" dirty="0"/>
                        <a:t>Wiodący przedsiębiorcy: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i="1" dirty="0"/>
                        <a:t>Proszę wymienić nazwy 5 najistotniejszych przedsiębiorców funkcjonujących na terenie JST, ze wskazaniem pochodzenia kapitału (krajowy, czy zagraniczny) </a:t>
                      </a:r>
                      <a:endParaRPr lang="pl-PL" sz="1400" dirty="0"/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820256"/>
                  </a:ext>
                </a:extLst>
              </a:tr>
              <a:tr h="287614">
                <a:tc>
                  <a:txBody>
                    <a:bodyPr/>
                    <a:lstStyle/>
                    <a:p>
                      <a:r>
                        <a:rPr lang="pl-PL" sz="1400" dirty="0"/>
                        <a:t>Osoba kontaktowa – opiekun przedsiębiorcy / inwestora 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i="1" dirty="0"/>
                        <a:t>Proszę wskazać osobę do kontaktu (w tym telefon i email bezpośredni do tej osoby)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666360"/>
                  </a:ext>
                </a:extLst>
              </a:tr>
              <a:tr h="287614">
                <a:tc>
                  <a:txBody>
                    <a:bodyPr/>
                    <a:lstStyle/>
                    <a:p>
                      <a:r>
                        <a:rPr lang="pl-PL" sz="1400" dirty="0"/>
                        <a:t>Link do oferty / strony internetowej 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400" dirty="0"/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315051"/>
                  </a:ext>
                </a:extLst>
              </a:tr>
            </a:tbl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id="{55F8E56C-2133-476E-8185-ED5CDF07A42D}"/>
              </a:ext>
            </a:extLst>
          </p:cNvPr>
          <p:cNvSpPr txBox="1"/>
          <p:nvPr/>
        </p:nvSpPr>
        <p:spPr>
          <a:xfrm>
            <a:off x="8701919" y="2735070"/>
            <a:ext cx="27268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Wstawić wybrane zdjęcie / zdjęcia terenu inwestycyjnego / grafiki charakteryzującego potencjał gospodarczy gminy </a:t>
            </a:r>
          </a:p>
          <a:p>
            <a:endParaRPr lang="pl-PL" dirty="0">
              <a:solidFill>
                <a:srgbClr val="FF0000"/>
              </a:solidFill>
            </a:endParaRPr>
          </a:p>
          <a:p>
            <a:r>
              <a:rPr lang="pl-PL" i="1" dirty="0">
                <a:solidFill>
                  <a:srgbClr val="FF0000"/>
                </a:solidFill>
              </a:rPr>
              <a:t>*zdjęcia referencyjne powinny być w wysokiej rozdzielczości </a:t>
            </a:r>
          </a:p>
          <a:p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8E23E66-385E-49FB-88F2-57F235B6B457}"/>
              </a:ext>
            </a:extLst>
          </p:cNvPr>
          <p:cNvSpPr txBox="1"/>
          <p:nvPr/>
        </p:nvSpPr>
        <p:spPr>
          <a:xfrm>
            <a:off x="909639" y="575630"/>
            <a:ext cx="1730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Logo JST</a:t>
            </a:r>
          </a:p>
        </p:txBody>
      </p:sp>
    </p:spTree>
    <p:extLst>
      <p:ext uri="{BB962C8B-B14F-4D97-AF65-F5344CB8AC3E}">
        <p14:creationId xmlns:p14="http://schemas.microsoft.com/office/powerpoint/2010/main" val="151452431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1916</TotalTime>
  <Words>124</Words>
  <Application>Microsoft Office PowerPoint</Application>
  <PresentationFormat>Panoramiczny</PresentationFormat>
  <Paragraphs>23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OFERTA INWESTYCYJNA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Strona początkowa</dc:title>
  <dc:creator>SUD</dc:creator>
  <cp:lastModifiedBy>Poczekalnia</cp:lastModifiedBy>
  <cp:revision>138</cp:revision>
  <dcterms:created xsi:type="dcterms:W3CDTF">2020-12-28T10:30:49Z</dcterms:created>
  <dcterms:modified xsi:type="dcterms:W3CDTF">2022-02-02T11:43:34Z</dcterms:modified>
</cp:coreProperties>
</file>